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257" r:id="rId4"/>
    <p:sldId id="716" r:id="rId5"/>
    <p:sldId id="715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718" r:id="rId87"/>
    <p:sldId id="344" r:id="rId88"/>
    <p:sldId id="345" r:id="rId89"/>
    <p:sldId id="346" r:id="rId90"/>
    <p:sldId id="347" r:id="rId91"/>
    <p:sldId id="348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909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969" r:id="rId135"/>
    <p:sldId id="910" r:id="rId136"/>
    <p:sldId id="876" r:id="rId137"/>
    <p:sldId id="877" r:id="rId138"/>
    <p:sldId id="878" r:id="rId139"/>
    <p:sldId id="879" r:id="rId140"/>
    <p:sldId id="880" r:id="rId141"/>
    <p:sldId id="881" r:id="rId142"/>
    <p:sldId id="882" r:id="rId143"/>
    <p:sldId id="883" r:id="rId144"/>
    <p:sldId id="884" r:id="rId145"/>
    <p:sldId id="885" r:id="rId146"/>
    <p:sldId id="886" r:id="rId147"/>
    <p:sldId id="887" r:id="rId148"/>
    <p:sldId id="888" r:id="rId149"/>
    <p:sldId id="911" r:id="rId150"/>
    <p:sldId id="415" r:id="rId151"/>
    <p:sldId id="416" r:id="rId152"/>
    <p:sldId id="417" r:id="rId153"/>
    <p:sldId id="418" r:id="rId154"/>
    <p:sldId id="419" r:id="rId155"/>
    <p:sldId id="420" r:id="rId156"/>
    <p:sldId id="421" r:id="rId157"/>
    <p:sldId id="955" r:id="rId158"/>
    <p:sldId id="423" r:id="rId159"/>
    <p:sldId id="424" r:id="rId160"/>
    <p:sldId id="425" r:id="rId161"/>
    <p:sldId id="426" r:id="rId162"/>
    <p:sldId id="427" r:id="rId163"/>
    <p:sldId id="428" r:id="rId164"/>
    <p:sldId id="429" r:id="rId165"/>
    <p:sldId id="430" r:id="rId166"/>
    <p:sldId id="431" r:id="rId167"/>
    <p:sldId id="432" r:id="rId168"/>
    <p:sldId id="434" r:id="rId169"/>
    <p:sldId id="433" r:id="rId170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12"/>
        <p:guide pos="21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3" Type="http://schemas.openxmlformats.org/officeDocument/2006/relationships/tableStyles" Target="tableStyles.xml"/><Relationship Id="rId172" Type="http://schemas.openxmlformats.org/officeDocument/2006/relationships/viewProps" Target="viewProps.xml"/><Relationship Id="rId171" Type="http://schemas.openxmlformats.org/officeDocument/2006/relationships/presProps" Target="presProps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png"/><Relationship Id="rId8" Type="http://schemas.openxmlformats.org/officeDocument/2006/relationships/image" Target="../media/image443.png"/><Relationship Id="rId7" Type="http://schemas.openxmlformats.org/officeDocument/2006/relationships/image" Target="../media/image4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6.png"/><Relationship Id="rId11" Type="http://schemas.openxmlformats.org/officeDocument/2006/relationships/image" Target="../media/image445.png"/><Relationship Id="rId10" Type="http://schemas.openxmlformats.org/officeDocument/2006/relationships/image" Target="../media/image444.png"/><Relationship Id="rId1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png"/><Relationship Id="rId8" Type="http://schemas.openxmlformats.org/officeDocument/2006/relationships/image" Target="../media/image44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8.png"/><Relationship Id="rId1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2.png"/><Relationship Id="rId8" Type="http://schemas.openxmlformats.org/officeDocument/2006/relationships/image" Target="../media/image451.png"/><Relationship Id="rId7" Type="http://schemas.openxmlformats.org/officeDocument/2006/relationships/image" Target="../media/image45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4.png"/><Relationship Id="rId1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7.png"/><Relationship Id="rId8" Type="http://schemas.openxmlformats.org/officeDocument/2006/relationships/image" Target="../media/image456.png"/><Relationship Id="rId7" Type="http://schemas.openxmlformats.org/officeDocument/2006/relationships/image" Target="../media/image45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4.png"/><Relationship Id="rId35" Type="http://schemas.openxmlformats.org/officeDocument/2006/relationships/image" Target="../media/image483.png"/><Relationship Id="rId34" Type="http://schemas.openxmlformats.org/officeDocument/2006/relationships/image" Target="../media/image482.png"/><Relationship Id="rId33" Type="http://schemas.openxmlformats.org/officeDocument/2006/relationships/image" Target="../media/image481.png"/><Relationship Id="rId32" Type="http://schemas.openxmlformats.org/officeDocument/2006/relationships/image" Target="../media/image480.png"/><Relationship Id="rId31" Type="http://schemas.openxmlformats.org/officeDocument/2006/relationships/image" Target="../media/image479.png"/><Relationship Id="rId30" Type="http://schemas.openxmlformats.org/officeDocument/2006/relationships/image" Target="../media/image478.png"/><Relationship Id="rId3" Type="http://schemas.openxmlformats.org/officeDocument/2006/relationships/image" Target="../media/image241.png"/><Relationship Id="rId29" Type="http://schemas.openxmlformats.org/officeDocument/2006/relationships/image" Target="../media/image477.png"/><Relationship Id="rId28" Type="http://schemas.openxmlformats.org/officeDocument/2006/relationships/image" Target="../media/image476.png"/><Relationship Id="rId27" Type="http://schemas.openxmlformats.org/officeDocument/2006/relationships/image" Target="../media/image475.png"/><Relationship Id="rId26" Type="http://schemas.openxmlformats.org/officeDocument/2006/relationships/image" Target="../media/image474.png"/><Relationship Id="rId25" Type="http://schemas.openxmlformats.org/officeDocument/2006/relationships/image" Target="../media/image473.png"/><Relationship Id="rId24" Type="http://schemas.openxmlformats.org/officeDocument/2006/relationships/image" Target="../media/image472.png"/><Relationship Id="rId23" Type="http://schemas.openxmlformats.org/officeDocument/2006/relationships/image" Target="../media/image471.png"/><Relationship Id="rId22" Type="http://schemas.openxmlformats.org/officeDocument/2006/relationships/image" Target="../media/image470.png"/><Relationship Id="rId21" Type="http://schemas.openxmlformats.org/officeDocument/2006/relationships/image" Target="../media/image469.png"/><Relationship Id="rId20" Type="http://schemas.openxmlformats.org/officeDocument/2006/relationships/image" Target="../media/image468.png"/><Relationship Id="rId2" Type="http://schemas.openxmlformats.org/officeDocument/2006/relationships/image" Target="../media/image240.png"/><Relationship Id="rId19" Type="http://schemas.openxmlformats.org/officeDocument/2006/relationships/image" Target="../media/image467.png"/><Relationship Id="rId18" Type="http://schemas.openxmlformats.org/officeDocument/2006/relationships/image" Target="../media/image466.png"/><Relationship Id="rId17" Type="http://schemas.openxmlformats.org/officeDocument/2006/relationships/image" Target="../media/image465.png"/><Relationship Id="rId16" Type="http://schemas.openxmlformats.org/officeDocument/2006/relationships/image" Target="../media/image464.png"/><Relationship Id="rId15" Type="http://schemas.openxmlformats.org/officeDocument/2006/relationships/image" Target="../media/image463.png"/><Relationship Id="rId14" Type="http://schemas.openxmlformats.org/officeDocument/2006/relationships/image" Target="../media/image462.png"/><Relationship Id="rId13" Type="http://schemas.openxmlformats.org/officeDocument/2006/relationships/image" Target="../media/image461.png"/><Relationship Id="rId12" Type="http://schemas.openxmlformats.org/officeDocument/2006/relationships/image" Target="../media/image460.png"/><Relationship Id="rId11" Type="http://schemas.openxmlformats.org/officeDocument/2006/relationships/image" Target="../media/image459.png"/><Relationship Id="rId10" Type="http://schemas.openxmlformats.org/officeDocument/2006/relationships/image" Target="../media/image458.png"/><Relationship Id="rId1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8" Type="http://schemas.openxmlformats.org/officeDocument/2006/relationships/image" Target="../media/image456.png"/><Relationship Id="rId7" Type="http://schemas.openxmlformats.org/officeDocument/2006/relationships/image" Target="../media/image48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01.png"/><Relationship Id="rId28" Type="http://schemas.openxmlformats.org/officeDocument/2006/relationships/image" Target="../media/image500.png"/><Relationship Id="rId27" Type="http://schemas.openxmlformats.org/officeDocument/2006/relationships/image" Target="../media/image499.png"/><Relationship Id="rId26" Type="http://schemas.openxmlformats.org/officeDocument/2006/relationships/image" Target="../media/image498.png"/><Relationship Id="rId25" Type="http://schemas.openxmlformats.org/officeDocument/2006/relationships/image" Target="../media/image497.png"/><Relationship Id="rId24" Type="http://schemas.openxmlformats.org/officeDocument/2006/relationships/image" Target="../media/image468.png"/><Relationship Id="rId23" Type="http://schemas.openxmlformats.org/officeDocument/2006/relationships/image" Target="../media/image496.png"/><Relationship Id="rId22" Type="http://schemas.openxmlformats.org/officeDocument/2006/relationships/image" Target="../media/image495.png"/><Relationship Id="rId21" Type="http://schemas.openxmlformats.org/officeDocument/2006/relationships/image" Target="../media/image494.png"/><Relationship Id="rId20" Type="http://schemas.openxmlformats.org/officeDocument/2006/relationships/image" Target="../media/image472.png"/><Relationship Id="rId2" Type="http://schemas.openxmlformats.org/officeDocument/2006/relationships/image" Target="../media/image240.png"/><Relationship Id="rId19" Type="http://schemas.openxmlformats.org/officeDocument/2006/relationships/image" Target="../media/image493.png"/><Relationship Id="rId18" Type="http://schemas.openxmlformats.org/officeDocument/2006/relationships/image" Target="../media/image466.png"/><Relationship Id="rId17" Type="http://schemas.openxmlformats.org/officeDocument/2006/relationships/image" Target="../media/image492.png"/><Relationship Id="rId16" Type="http://schemas.openxmlformats.org/officeDocument/2006/relationships/image" Target="../media/image491.png"/><Relationship Id="rId15" Type="http://schemas.openxmlformats.org/officeDocument/2006/relationships/image" Target="../media/image490.png"/><Relationship Id="rId14" Type="http://schemas.openxmlformats.org/officeDocument/2006/relationships/image" Target="../media/image458.png"/><Relationship Id="rId13" Type="http://schemas.openxmlformats.org/officeDocument/2006/relationships/image" Target="../media/image489.png"/><Relationship Id="rId12" Type="http://schemas.openxmlformats.org/officeDocument/2006/relationships/image" Target="../media/image488.png"/><Relationship Id="rId11" Type="http://schemas.openxmlformats.org/officeDocument/2006/relationships/image" Target="../media/image487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png"/><Relationship Id="rId8" Type="http://schemas.openxmlformats.org/officeDocument/2006/relationships/image" Target="../media/image503.png"/><Relationship Id="rId7" Type="http://schemas.openxmlformats.org/officeDocument/2006/relationships/image" Target="../media/image50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6.png"/><Relationship Id="rId40" Type="http://schemas.openxmlformats.org/officeDocument/2006/relationships/image" Target="../media/image535.png"/><Relationship Id="rId4" Type="http://schemas.openxmlformats.org/officeDocument/2006/relationships/image" Target="../media/image242.png"/><Relationship Id="rId39" Type="http://schemas.openxmlformats.org/officeDocument/2006/relationships/image" Target="../media/image534.png"/><Relationship Id="rId38" Type="http://schemas.openxmlformats.org/officeDocument/2006/relationships/image" Target="../media/image533.png"/><Relationship Id="rId37" Type="http://schemas.openxmlformats.org/officeDocument/2006/relationships/image" Target="../media/image532.png"/><Relationship Id="rId36" Type="http://schemas.openxmlformats.org/officeDocument/2006/relationships/image" Target="../media/image531.png"/><Relationship Id="rId35" Type="http://schemas.openxmlformats.org/officeDocument/2006/relationships/image" Target="../media/image530.png"/><Relationship Id="rId34" Type="http://schemas.openxmlformats.org/officeDocument/2006/relationships/image" Target="../media/image529.png"/><Relationship Id="rId33" Type="http://schemas.openxmlformats.org/officeDocument/2006/relationships/image" Target="../media/image528.png"/><Relationship Id="rId32" Type="http://schemas.openxmlformats.org/officeDocument/2006/relationships/image" Target="../media/image527.png"/><Relationship Id="rId31" Type="http://schemas.openxmlformats.org/officeDocument/2006/relationships/image" Target="../media/image526.png"/><Relationship Id="rId30" Type="http://schemas.openxmlformats.org/officeDocument/2006/relationships/image" Target="../media/image525.png"/><Relationship Id="rId3" Type="http://schemas.openxmlformats.org/officeDocument/2006/relationships/image" Target="../media/image241.png"/><Relationship Id="rId29" Type="http://schemas.openxmlformats.org/officeDocument/2006/relationships/image" Target="../media/image524.png"/><Relationship Id="rId28" Type="http://schemas.openxmlformats.org/officeDocument/2006/relationships/image" Target="../media/image523.png"/><Relationship Id="rId27" Type="http://schemas.openxmlformats.org/officeDocument/2006/relationships/image" Target="../media/image522.png"/><Relationship Id="rId26" Type="http://schemas.openxmlformats.org/officeDocument/2006/relationships/image" Target="../media/image521.png"/><Relationship Id="rId25" Type="http://schemas.openxmlformats.org/officeDocument/2006/relationships/image" Target="../media/image520.png"/><Relationship Id="rId24" Type="http://schemas.openxmlformats.org/officeDocument/2006/relationships/image" Target="../media/image519.png"/><Relationship Id="rId23" Type="http://schemas.openxmlformats.org/officeDocument/2006/relationships/image" Target="../media/image518.png"/><Relationship Id="rId22" Type="http://schemas.openxmlformats.org/officeDocument/2006/relationships/image" Target="../media/image517.png"/><Relationship Id="rId21" Type="http://schemas.openxmlformats.org/officeDocument/2006/relationships/image" Target="../media/image516.png"/><Relationship Id="rId20" Type="http://schemas.openxmlformats.org/officeDocument/2006/relationships/image" Target="../media/image515.png"/><Relationship Id="rId2" Type="http://schemas.openxmlformats.org/officeDocument/2006/relationships/image" Target="../media/image240.png"/><Relationship Id="rId19" Type="http://schemas.openxmlformats.org/officeDocument/2006/relationships/image" Target="../media/image514.png"/><Relationship Id="rId18" Type="http://schemas.openxmlformats.org/officeDocument/2006/relationships/image" Target="../media/image513.png"/><Relationship Id="rId17" Type="http://schemas.openxmlformats.org/officeDocument/2006/relationships/image" Target="../media/image512.png"/><Relationship Id="rId16" Type="http://schemas.openxmlformats.org/officeDocument/2006/relationships/image" Target="../media/image511.png"/><Relationship Id="rId15" Type="http://schemas.openxmlformats.org/officeDocument/2006/relationships/image" Target="../media/image510.png"/><Relationship Id="rId14" Type="http://schemas.openxmlformats.org/officeDocument/2006/relationships/image" Target="../media/image509.png"/><Relationship Id="rId13" Type="http://schemas.openxmlformats.org/officeDocument/2006/relationships/image" Target="../media/image508.png"/><Relationship Id="rId12" Type="http://schemas.openxmlformats.org/officeDocument/2006/relationships/image" Target="../media/image507.png"/><Relationship Id="rId11" Type="http://schemas.openxmlformats.org/officeDocument/2006/relationships/image" Target="../media/image506.png"/><Relationship Id="rId10" Type="http://schemas.openxmlformats.org/officeDocument/2006/relationships/image" Target="../media/image505.png"/><Relationship Id="rId1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8" Type="http://schemas.openxmlformats.org/officeDocument/2006/relationships/image" Target="../media/image538.png"/><Relationship Id="rId7" Type="http://schemas.openxmlformats.org/officeDocument/2006/relationships/image" Target="../media/image5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41.png"/><Relationship Id="rId10" Type="http://schemas.openxmlformats.org/officeDocument/2006/relationships/image" Target="../media/image540.png"/><Relationship Id="rId1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48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7.png"/><Relationship Id="rId8" Type="http://schemas.openxmlformats.org/officeDocument/2006/relationships/image" Target="../media/image546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8.png"/><Relationship Id="rId1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0.png"/><Relationship Id="rId8" Type="http://schemas.openxmlformats.org/officeDocument/2006/relationships/image" Target="../media/image456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65.png"/><Relationship Id="rId28" Type="http://schemas.openxmlformats.org/officeDocument/2006/relationships/image" Target="../media/image564.png"/><Relationship Id="rId27" Type="http://schemas.openxmlformats.org/officeDocument/2006/relationships/image" Target="../media/image563.png"/><Relationship Id="rId26" Type="http://schemas.openxmlformats.org/officeDocument/2006/relationships/image" Target="../media/image562.png"/><Relationship Id="rId25" Type="http://schemas.openxmlformats.org/officeDocument/2006/relationships/image" Target="../media/image561.png"/><Relationship Id="rId24" Type="http://schemas.openxmlformats.org/officeDocument/2006/relationships/image" Target="../media/image560.png"/><Relationship Id="rId23" Type="http://schemas.openxmlformats.org/officeDocument/2006/relationships/image" Target="../media/image559.png"/><Relationship Id="rId22" Type="http://schemas.openxmlformats.org/officeDocument/2006/relationships/image" Target="../media/image558.png"/><Relationship Id="rId21" Type="http://schemas.openxmlformats.org/officeDocument/2006/relationships/image" Target="../media/image468.png"/><Relationship Id="rId20" Type="http://schemas.openxmlformats.org/officeDocument/2006/relationships/image" Target="../media/image557.png"/><Relationship Id="rId2" Type="http://schemas.openxmlformats.org/officeDocument/2006/relationships/image" Target="../media/image240.png"/><Relationship Id="rId19" Type="http://schemas.openxmlformats.org/officeDocument/2006/relationships/image" Target="../media/image556.png"/><Relationship Id="rId18" Type="http://schemas.openxmlformats.org/officeDocument/2006/relationships/image" Target="../media/image472.png"/><Relationship Id="rId17" Type="http://schemas.openxmlformats.org/officeDocument/2006/relationships/image" Target="../media/image555.png"/><Relationship Id="rId16" Type="http://schemas.openxmlformats.org/officeDocument/2006/relationships/image" Target="../media/image466.png"/><Relationship Id="rId15" Type="http://schemas.openxmlformats.org/officeDocument/2006/relationships/image" Target="../media/image554.png"/><Relationship Id="rId14" Type="http://schemas.openxmlformats.org/officeDocument/2006/relationships/image" Target="../media/image553.png"/><Relationship Id="rId13" Type="http://schemas.openxmlformats.org/officeDocument/2006/relationships/image" Target="../media/image552.png"/><Relationship Id="rId12" Type="http://schemas.openxmlformats.org/officeDocument/2006/relationships/image" Target="../media/image458.png"/><Relationship Id="rId11" Type="http://schemas.openxmlformats.org/officeDocument/2006/relationships/image" Target="../media/image551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8" Type="http://schemas.openxmlformats.org/officeDocument/2006/relationships/image" Target="../media/image567.png"/><Relationship Id="rId7" Type="http://schemas.openxmlformats.org/officeDocument/2006/relationships/image" Target="../media/image56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8" Type="http://schemas.openxmlformats.org/officeDocument/2006/relationships/image" Target="../media/image56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8" Type="http://schemas.openxmlformats.org/officeDocument/2006/relationships/image" Target="../media/image456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72.png"/><Relationship Id="rId28" Type="http://schemas.openxmlformats.org/officeDocument/2006/relationships/image" Target="../media/image571.png"/><Relationship Id="rId27" Type="http://schemas.openxmlformats.org/officeDocument/2006/relationships/image" Target="../media/image499.png"/><Relationship Id="rId26" Type="http://schemas.openxmlformats.org/officeDocument/2006/relationships/image" Target="../media/image498.png"/><Relationship Id="rId25" Type="http://schemas.openxmlformats.org/officeDocument/2006/relationships/image" Target="../media/image497.png"/><Relationship Id="rId24" Type="http://schemas.openxmlformats.org/officeDocument/2006/relationships/image" Target="../media/image468.png"/><Relationship Id="rId23" Type="http://schemas.openxmlformats.org/officeDocument/2006/relationships/image" Target="../media/image496.png"/><Relationship Id="rId22" Type="http://schemas.openxmlformats.org/officeDocument/2006/relationships/image" Target="../media/image495.png"/><Relationship Id="rId21" Type="http://schemas.openxmlformats.org/officeDocument/2006/relationships/image" Target="../media/image494.png"/><Relationship Id="rId20" Type="http://schemas.openxmlformats.org/officeDocument/2006/relationships/image" Target="../media/image472.png"/><Relationship Id="rId2" Type="http://schemas.openxmlformats.org/officeDocument/2006/relationships/image" Target="../media/image240.png"/><Relationship Id="rId19" Type="http://schemas.openxmlformats.org/officeDocument/2006/relationships/image" Target="../media/image493.png"/><Relationship Id="rId18" Type="http://schemas.openxmlformats.org/officeDocument/2006/relationships/image" Target="../media/image466.png"/><Relationship Id="rId17" Type="http://schemas.openxmlformats.org/officeDocument/2006/relationships/image" Target="../media/image492.png"/><Relationship Id="rId16" Type="http://schemas.openxmlformats.org/officeDocument/2006/relationships/image" Target="../media/image491.png"/><Relationship Id="rId15" Type="http://schemas.openxmlformats.org/officeDocument/2006/relationships/image" Target="../media/image490.png"/><Relationship Id="rId14" Type="http://schemas.openxmlformats.org/officeDocument/2006/relationships/image" Target="../media/image458.png"/><Relationship Id="rId13" Type="http://schemas.openxmlformats.org/officeDocument/2006/relationships/image" Target="../media/image489.png"/><Relationship Id="rId12" Type="http://schemas.openxmlformats.org/officeDocument/2006/relationships/image" Target="../media/image488.png"/><Relationship Id="rId11" Type="http://schemas.openxmlformats.org/officeDocument/2006/relationships/image" Target="../media/image487.png"/><Relationship Id="rId10" Type="http://schemas.openxmlformats.org/officeDocument/2006/relationships/image" Target="../media/image462.png"/><Relationship Id="rId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4.png"/><Relationship Id="rId8" Type="http://schemas.openxmlformats.org/officeDocument/2006/relationships/image" Target="../media/image573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5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6.png"/><Relationship Id="rId1" Type="http://schemas.openxmlformats.org/officeDocument/2006/relationships/image" Target="../media/image230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image" Target="../media/image57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8" Type="http://schemas.openxmlformats.org/officeDocument/2006/relationships/image" Target="../media/image57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89.png"/><Relationship Id="rId17" Type="http://schemas.openxmlformats.org/officeDocument/2006/relationships/image" Target="../media/image588.png"/><Relationship Id="rId16" Type="http://schemas.openxmlformats.org/officeDocument/2006/relationships/image" Target="../media/image587.png"/><Relationship Id="rId15" Type="http://schemas.openxmlformats.org/officeDocument/2006/relationships/image" Target="../media/image586.png"/><Relationship Id="rId14" Type="http://schemas.openxmlformats.org/officeDocument/2006/relationships/image" Target="../media/image585.png"/><Relationship Id="rId13" Type="http://schemas.openxmlformats.org/officeDocument/2006/relationships/image" Target="../media/image584.png"/><Relationship Id="rId12" Type="http://schemas.openxmlformats.org/officeDocument/2006/relationships/image" Target="../media/image583.png"/><Relationship Id="rId11" Type="http://schemas.openxmlformats.org/officeDocument/2006/relationships/image" Target="../media/image582.png"/><Relationship Id="rId10" Type="http://schemas.openxmlformats.org/officeDocument/2006/relationships/image" Target="../media/image581.png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8" Type="http://schemas.openxmlformats.org/officeDocument/2006/relationships/image" Target="../media/image592.png"/><Relationship Id="rId7" Type="http://schemas.openxmlformats.org/officeDocument/2006/relationships/image" Target="../media/image5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18.png"/><Relationship Id="rId34" Type="http://schemas.openxmlformats.org/officeDocument/2006/relationships/image" Target="../media/image617.png"/><Relationship Id="rId33" Type="http://schemas.openxmlformats.org/officeDocument/2006/relationships/image" Target="../media/image616.png"/><Relationship Id="rId32" Type="http://schemas.openxmlformats.org/officeDocument/2006/relationships/image" Target="../media/image615.png"/><Relationship Id="rId31" Type="http://schemas.openxmlformats.org/officeDocument/2006/relationships/image" Target="../media/image614.png"/><Relationship Id="rId30" Type="http://schemas.openxmlformats.org/officeDocument/2006/relationships/image" Target="../media/image613.png"/><Relationship Id="rId3" Type="http://schemas.openxmlformats.org/officeDocument/2006/relationships/image" Target="../media/image241.png"/><Relationship Id="rId29" Type="http://schemas.openxmlformats.org/officeDocument/2006/relationships/image" Target="../media/image612.png"/><Relationship Id="rId28" Type="http://schemas.openxmlformats.org/officeDocument/2006/relationships/image" Target="../media/image611.png"/><Relationship Id="rId27" Type="http://schemas.openxmlformats.org/officeDocument/2006/relationships/image" Target="../media/image610.png"/><Relationship Id="rId26" Type="http://schemas.openxmlformats.org/officeDocument/2006/relationships/image" Target="../media/image609.png"/><Relationship Id="rId25" Type="http://schemas.openxmlformats.org/officeDocument/2006/relationships/image" Target="../media/image608.png"/><Relationship Id="rId24" Type="http://schemas.openxmlformats.org/officeDocument/2006/relationships/image" Target="../media/image607.png"/><Relationship Id="rId23" Type="http://schemas.openxmlformats.org/officeDocument/2006/relationships/image" Target="../media/image606.png"/><Relationship Id="rId22" Type="http://schemas.openxmlformats.org/officeDocument/2006/relationships/image" Target="../media/image605.png"/><Relationship Id="rId21" Type="http://schemas.openxmlformats.org/officeDocument/2006/relationships/image" Target="../media/image604.png"/><Relationship Id="rId20" Type="http://schemas.openxmlformats.org/officeDocument/2006/relationships/image" Target="../media/image603.png"/><Relationship Id="rId2" Type="http://schemas.openxmlformats.org/officeDocument/2006/relationships/image" Target="../media/image240.png"/><Relationship Id="rId19" Type="http://schemas.openxmlformats.org/officeDocument/2006/relationships/image" Target="../media/image602.png"/><Relationship Id="rId18" Type="http://schemas.openxmlformats.org/officeDocument/2006/relationships/image" Target="../media/image601.png"/><Relationship Id="rId17" Type="http://schemas.openxmlformats.org/officeDocument/2006/relationships/image" Target="../media/image600.png"/><Relationship Id="rId16" Type="http://schemas.openxmlformats.org/officeDocument/2006/relationships/image" Target="../media/image599.png"/><Relationship Id="rId15" Type="http://schemas.openxmlformats.org/officeDocument/2006/relationships/image" Target="../media/image598.png"/><Relationship Id="rId14" Type="http://schemas.openxmlformats.org/officeDocument/2006/relationships/image" Target="../media/image597.png"/><Relationship Id="rId13" Type="http://schemas.openxmlformats.org/officeDocument/2006/relationships/image" Target="../media/image596.png"/><Relationship Id="rId12" Type="http://schemas.openxmlformats.org/officeDocument/2006/relationships/image" Target="../media/image595.png"/><Relationship Id="rId11" Type="http://schemas.openxmlformats.org/officeDocument/2006/relationships/image" Target="../media/image594.png"/><Relationship Id="rId10" Type="http://schemas.openxmlformats.org/officeDocument/2006/relationships/image" Target="../media/image593.png"/><Relationship Id="rId1" Type="http://schemas.openxmlformats.org/officeDocument/2006/relationships/image" Target="../media/image23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0.png"/><Relationship Id="rId8" Type="http://schemas.openxmlformats.org/officeDocument/2006/relationships/image" Target="../media/image619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3.png"/><Relationship Id="rId8" Type="http://schemas.openxmlformats.org/officeDocument/2006/relationships/image" Target="../media/image622.png"/><Relationship Id="rId7" Type="http://schemas.openxmlformats.org/officeDocument/2006/relationships/image" Target="../media/image62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5.png"/><Relationship Id="rId10" Type="http://schemas.openxmlformats.org/officeDocument/2006/relationships/image" Target="../media/image624.png"/><Relationship Id="rId1" Type="http://schemas.openxmlformats.org/officeDocument/2006/relationships/image" Target="../media/image23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7.png"/><Relationship Id="rId7" Type="http://schemas.openxmlformats.org/officeDocument/2006/relationships/image" Target="../media/image6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2.png"/><Relationship Id="rId13" Type="http://schemas.openxmlformats.org/officeDocument/2006/relationships/image" Target="../media/image631.png"/><Relationship Id="rId12" Type="http://schemas.openxmlformats.org/officeDocument/2006/relationships/image" Target="../media/image630.png"/><Relationship Id="rId11" Type="http://schemas.openxmlformats.org/officeDocument/2006/relationships/image" Target="../media/image629.png"/><Relationship Id="rId10" Type="http://schemas.openxmlformats.org/officeDocument/2006/relationships/image" Target="../media/image628.png"/><Relationship Id="rId1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5.png"/><Relationship Id="rId8" Type="http://schemas.openxmlformats.org/officeDocument/2006/relationships/image" Target="../media/image634.png"/><Relationship Id="rId7" Type="http://schemas.openxmlformats.org/officeDocument/2006/relationships/image" Target="../media/image63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6.png"/><Relationship Id="rId30" Type="http://schemas.openxmlformats.org/officeDocument/2006/relationships/image" Target="../media/image655.png"/><Relationship Id="rId3" Type="http://schemas.openxmlformats.org/officeDocument/2006/relationships/image" Target="../media/image241.png"/><Relationship Id="rId29" Type="http://schemas.openxmlformats.org/officeDocument/2006/relationships/image" Target="../media/image654.png"/><Relationship Id="rId28" Type="http://schemas.openxmlformats.org/officeDocument/2006/relationships/image" Target="../media/image653.png"/><Relationship Id="rId27" Type="http://schemas.openxmlformats.org/officeDocument/2006/relationships/image" Target="../media/image652.png"/><Relationship Id="rId26" Type="http://schemas.openxmlformats.org/officeDocument/2006/relationships/image" Target="../media/image651.png"/><Relationship Id="rId25" Type="http://schemas.openxmlformats.org/officeDocument/2006/relationships/image" Target="../media/image650.png"/><Relationship Id="rId24" Type="http://schemas.openxmlformats.org/officeDocument/2006/relationships/image" Target="../media/image649.png"/><Relationship Id="rId23" Type="http://schemas.openxmlformats.org/officeDocument/2006/relationships/image" Target="../media/image648.png"/><Relationship Id="rId22" Type="http://schemas.openxmlformats.org/officeDocument/2006/relationships/image" Target="../media/image647.png"/><Relationship Id="rId21" Type="http://schemas.openxmlformats.org/officeDocument/2006/relationships/image" Target="../media/image646.png"/><Relationship Id="rId20" Type="http://schemas.openxmlformats.org/officeDocument/2006/relationships/image" Target="../media/image645.png"/><Relationship Id="rId2" Type="http://schemas.openxmlformats.org/officeDocument/2006/relationships/image" Target="../media/image240.png"/><Relationship Id="rId19" Type="http://schemas.openxmlformats.org/officeDocument/2006/relationships/image" Target="../media/image644.png"/><Relationship Id="rId18" Type="http://schemas.openxmlformats.org/officeDocument/2006/relationships/image" Target="../media/image611.png"/><Relationship Id="rId17" Type="http://schemas.openxmlformats.org/officeDocument/2006/relationships/image" Target="../media/image643.png"/><Relationship Id="rId16" Type="http://schemas.openxmlformats.org/officeDocument/2006/relationships/image" Target="../media/image642.png"/><Relationship Id="rId15" Type="http://schemas.openxmlformats.org/officeDocument/2006/relationships/image" Target="../media/image641.png"/><Relationship Id="rId14" Type="http://schemas.openxmlformats.org/officeDocument/2006/relationships/image" Target="../media/image640.png"/><Relationship Id="rId13" Type="http://schemas.openxmlformats.org/officeDocument/2006/relationships/image" Target="../media/image639.png"/><Relationship Id="rId12" Type="http://schemas.openxmlformats.org/officeDocument/2006/relationships/image" Target="../media/image638.png"/><Relationship Id="rId11" Type="http://schemas.openxmlformats.org/officeDocument/2006/relationships/image" Target="../media/image637.png"/><Relationship Id="rId10" Type="http://schemas.openxmlformats.org/officeDocument/2006/relationships/image" Target="../media/image636.png"/><Relationship Id="rId1" Type="http://schemas.openxmlformats.org/officeDocument/2006/relationships/image" Target="../media/image230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8" Type="http://schemas.openxmlformats.org/officeDocument/2006/relationships/image" Target="../media/image636.png"/><Relationship Id="rId7" Type="http://schemas.openxmlformats.org/officeDocument/2006/relationships/image" Target="../media/image63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57.png"/><Relationship Id="rId14" Type="http://schemas.openxmlformats.org/officeDocument/2006/relationships/image" Target="../media/image654.png"/><Relationship Id="rId13" Type="http://schemas.openxmlformats.org/officeDocument/2006/relationships/image" Target="../media/image649.png"/><Relationship Id="rId12" Type="http://schemas.openxmlformats.org/officeDocument/2006/relationships/image" Target="../media/image644.png"/><Relationship Id="rId11" Type="http://schemas.openxmlformats.org/officeDocument/2006/relationships/image" Target="../media/image611.png"/><Relationship Id="rId10" Type="http://schemas.openxmlformats.org/officeDocument/2006/relationships/image" Target="../media/image642.png"/><Relationship Id="rId1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8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9.png"/><Relationship Id="rId1" Type="http://schemas.openxmlformats.org/officeDocument/2006/relationships/image" Target="../media/image230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1.png"/><Relationship Id="rId8" Type="http://schemas.openxmlformats.org/officeDocument/2006/relationships/image" Target="../media/image66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8" Type="http://schemas.openxmlformats.org/officeDocument/2006/relationships/image" Target="../media/image663.png"/><Relationship Id="rId7" Type="http://schemas.openxmlformats.org/officeDocument/2006/relationships/image" Target="../media/image66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2.png"/><Relationship Id="rId37" Type="http://schemas.openxmlformats.org/officeDocument/2006/relationships/image" Target="../media/image691.png"/><Relationship Id="rId36" Type="http://schemas.openxmlformats.org/officeDocument/2006/relationships/image" Target="../media/image690.png"/><Relationship Id="rId35" Type="http://schemas.openxmlformats.org/officeDocument/2006/relationships/image" Target="../media/image689.png"/><Relationship Id="rId34" Type="http://schemas.openxmlformats.org/officeDocument/2006/relationships/image" Target="../media/image688.png"/><Relationship Id="rId33" Type="http://schemas.openxmlformats.org/officeDocument/2006/relationships/image" Target="../media/image687.png"/><Relationship Id="rId32" Type="http://schemas.openxmlformats.org/officeDocument/2006/relationships/image" Target="../media/image686.png"/><Relationship Id="rId31" Type="http://schemas.openxmlformats.org/officeDocument/2006/relationships/image" Target="../media/image685.png"/><Relationship Id="rId30" Type="http://schemas.openxmlformats.org/officeDocument/2006/relationships/image" Target="../media/image684.png"/><Relationship Id="rId3" Type="http://schemas.openxmlformats.org/officeDocument/2006/relationships/image" Target="../media/image241.png"/><Relationship Id="rId29" Type="http://schemas.openxmlformats.org/officeDocument/2006/relationships/image" Target="../media/image683.png"/><Relationship Id="rId28" Type="http://schemas.openxmlformats.org/officeDocument/2006/relationships/image" Target="../media/image682.png"/><Relationship Id="rId27" Type="http://schemas.openxmlformats.org/officeDocument/2006/relationships/image" Target="../media/image681.png"/><Relationship Id="rId26" Type="http://schemas.openxmlformats.org/officeDocument/2006/relationships/image" Target="../media/image680.png"/><Relationship Id="rId25" Type="http://schemas.openxmlformats.org/officeDocument/2006/relationships/image" Target="../media/image679.png"/><Relationship Id="rId24" Type="http://schemas.openxmlformats.org/officeDocument/2006/relationships/image" Target="../media/image678.png"/><Relationship Id="rId23" Type="http://schemas.openxmlformats.org/officeDocument/2006/relationships/image" Target="../media/image677.png"/><Relationship Id="rId22" Type="http://schemas.openxmlformats.org/officeDocument/2006/relationships/image" Target="../media/image676.png"/><Relationship Id="rId21" Type="http://schemas.openxmlformats.org/officeDocument/2006/relationships/image" Target="../media/image675.png"/><Relationship Id="rId20" Type="http://schemas.openxmlformats.org/officeDocument/2006/relationships/image" Target="../media/image674.png"/><Relationship Id="rId2" Type="http://schemas.openxmlformats.org/officeDocument/2006/relationships/image" Target="../media/image240.png"/><Relationship Id="rId19" Type="http://schemas.openxmlformats.org/officeDocument/2006/relationships/image" Target="../media/image673.png"/><Relationship Id="rId18" Type="http://schemas.openxmlformats.org/officeDocument/2006/relationships/image" Target="../media/image672.png"/><Relationship Id="rId17" Type="http://schemas.openxmlformats.org/officeDocument/2006/relationships/image" Target="../media/image671.png"/><Relationship Id="rId16" Type="http://schemas.openxmlformats.org/officeDocument/2006/relationships/image" Target="../media/image670.png"/><Relationship Id="rId15" Type="http://schemas.openxmlformats.org/officeDocument/2006/relationships/image" Target="../media/image669.png"/><Relationship Id="rId14" Type="http://schemas.openxmlformats.org/officeDocument/2006/relationships/image" Target="../media/image668.png"/><Relationship Id="rId13" Type="http://schemas.openxmlformats.org/officeDocument/2006/relationships/image" Target="../media/image667.png"/><Relationship Id="rId12" Type="http://schemas.openxmlformats.org/officeDocument/2006/relationships/image" Target="../media/image666.png"/><Relationship Id="rId11" Type="http://schemas.openxmlformats.org/officeDocument/2006/relationships/image" Target="../media/image665.png"/><Relationship Id="rId10" Type="http://schemas.openxmlformats.org/officeDocument/2006/relationships/image" Target="../media/image456.png"/><Relationship Id="rId1" Type="http://schemas.openxmlformats.org/officeDocument/2006/relationships/image" Target="../media/image230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5.png"/><Relationship Id="rId8" Type="http://schemas.openxmlformats.org/officeDocument/2006/relationships/image" Target="../media/image694.png"/><Relationship Id="rId7" Type="http://schemas.openxmlformats.org/officeDocument/2006/relationships/image" Target="../media/image69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7.png"/><Relationship Id="rId11" Type="http://schemas.openxmlformats.org/officeDocument/2006/relationships/image" Target="../media/image696.png"/><Relationship Id="rId10" Type="http://schemas.openxmlformats.org/officeDocument/2006/relationships/image" Target="../media/image269.png"/><Relationship Id="rId1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0.png"/><Relationship Id="rId7" Type="http://schemas.openxmlformats.org/officeDocument/2006/relationships/image" Target="../media/image69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8" Type="http://schemas.openxmlformats.org/officeDocument/2006/relationships/image" Target="../media/image701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8" Type="http://schemas.openxmlformats.org/officeDocument/2006/relationships/image" Target="../media/image70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1.png"/><Relationship Id="rId8" Type="http://schemas.openxmlformats.org/officeDocument/2006/relationships/image" Target="../media/image710.png"/><Relationship Id="rId7" Type="http://schemas.openxmlformats.org/officeDocument/2006/relationships/image" Target="../media/image709.png"/><Relationship Id="rId6" Type="http://schemas.openxmlformats.org/officeDocument/2006/relationships/image" Target="../media/image244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6.png"/><Relationship Id="rId53" Type="http://schemas.openxmlformats.org/officeDocument/2006/relationships/image" Target="../media/image755.png"/><Relationship Id="rId52" Type="http://schemas.openxmlformats.org/officeDocument/2006/relationships/image" Target="../media/image754.png"/><Relationship Id="rId51" Type="http://schemas.openxmlformats.org/officeDocument/2006/relationships/image" Target="../media/image753.png"/><Relationship Id="rId50" Type="http://schemas.openxmlformats.org/officeDocument/2006/relationships/image" Target="../media/image752.png"/><Relationship Id="rId5" Type="http://schemas.openxmlformats.org/officeDocument/2006/relationships/image" Target="../media/image243.png"/><Relationship Id="rId49" Type="http://schemas.openxmlformats.org/officeDocument/2006/relationships/image" Target="../media/image751.png"/><Relationship Id="rId48" Type="http://schemas.openxmlformats.org/officeDocument/2006/relationships/image" Target="../media/image750.png"/><Relationship Id="rId47" Type="http://schemas.openxmlformats.org/officeDocument/2006/relationships/image" Target="../media/image749.png"/><Relationship Id="rId46" Type="http://schemas.openxmlformats.org/officeDocument/2006/relationships/image" Target="../media/image748.png"/><Relationship Id="rId45" Type="http://schemas.openxmlformats.org/officeDocument/2006/relationships/image" Target="../media/image747.png"/><Relationship Id="rId44" Type="http://schemas.openxmlformats.org/officeDocument/2006/relationships/image" Target="../media/image746.png"/><Relationship Id="rId43" Type="http://schemas.openxmlformats.org/officeDocument/2006/relationships/image" Target="../media/image745.png"/><Relationship Id="rId42" Type="http://schemas.openxmlformats.org/officeDocument/2006/relationships/image" Target="../media/image744.png"/><Relationship Id="rId41" Type="http://schemas.openxmlformats.org/officeDocument/2006/relationships/image" Target="../media/image743.png"/><Relationship Id="rId40" Type="http://schemas.openxmlformats.org/officeDocument/2006/relationships/image" Target="../media/image742.png"/><Relationship Id="rId4" Type="http://schemas.openxmlformats.org/officeDocument/2006/relationships/image" Target="../media/image242.png"/><Relationship Id="rId39" Type="http://schemas.openxmlformats.org/officeDocument/2006/relationships/image" Target="../media/image741.png"/><Relationship Id="rId38" Type="http://schemas.openxmlformats.org/officeDocument/2006/relationships/image" Target="../media/image740.png"/><Relationship Id="rId37" Type="http://schemas.openxmlformats.org/officeDocument/2006/relationships/image" Target="../media/image739.png"/><Relationship Id="rId36" Type="http://schemas.openxmlformats.org/officeDocument/2006/relationships/image" Target="../media/image738.png"/><Relationship Id="rId35" Type="http://schemas.openxmlformats.org/officeDocument/2006/relationships/image" Target="../media/image737.png"/><Relationship Id="rId34" Type="http://schemas.openxmlformats.org/officeDocument/2006/relationships/image" Target="../media/image736.png"/><Relationship Id="rId33" Type="http://schemas.openxmlformats.org/officeDocument/2006/relationships/image" Target="../media/image735.png"/><Relationship Id="rId32" Type="http://schemas.openxmlformats.org/officeDocument/2006/relationships/image" Target="../media/image734.png"/><Relationship Id="rId31" Type="http://schemas.openxmlformats.org/officeDocument/2006/relationships/image" Target="../media/image733.png"/><Relationship Id="rId30" Type="http://schemas.openxmlformats.org/officeDocument/2006/relationships/image" Target="../media/image732.png"/><Relationship Id="rId3" Type="http://schemas.openxmlformats.org/officeDocument/2006/relationships/image" Target="../media/image241.png"/><Relationship Id="rId29" Type="http://schemas.openxmlformats.org/officeDocument/2006/relationships/image" Target="../media/image731.png"/><Relationship Id="rId28" Type="http://schemas.openxmlformats.org/officeDocument/2006/relationships/image" Target="../media/image730.png"/><Relationship Id="rId27" Type="http://schemas.openxmlformats.org/officeDocument/2006/relationships/image" Target="../media/image729.png"/><Relationship Id="rId26" Type="http://schemas.openxmlformats.org/officeDocument/2006/relationships/image" Target="../media/image728.png"/><Relationship Id="rId25" Type="http://schemas.openxmlformats.org/officeDocument/2006/relationships/image" Target="../media/image727.png"/><Relationship Id="rId24" Type="http://schemas.openxmlformats.org/officeDocument/2006/relationships/image" Target="../media/image726.png"/><Relationship Id="rId23" Type="http://schemas.openxmlformats.org/officeDocument/2006/relationships/image" Target="../media/image725.png"/><Relationship Id="rId22" Type="http://schemas.openxmlformats.org/officeDocument/2006/relationships/image" Target="../media/image724.png"/><Relationship Id="rId21" Type="http://schemas.openxmlformats.org/officeDocument/2006/relationships/image" Target="../media/image723.png"/><Relationship Id="rId20" Type="http://schemas.openxmlformats.org/officeDocument/2006/relationships/image" Target="../media/image722.png"/><Relationship Id="rId2" Type="http://schemas.openxmlformats.org/officeDocument/2006/relationships/image" Target="../media/image240.png"/><Relationship Id="rId19" Type="http://schemas.openxmlformats.org/officeDocument/2006/relationships/image" Target="../media/image721.png"/><Relationship Id="rId18" Type="http://schemas.openxmlformats.org/officeDocument/2006/relationships/image" Target="../media/image720.png"/><Relationship Id="rId17" Type="http://schemas.openxmlformats.org/officeDocument/2006/relationships/image" Target="../media/image719.png"/><Relationship Id="rId16" Type="http://schemas.openxmlformats.org/officeDocument/2006/relationships/image" Target="../media/image718.png"/><Relationship Id="rId15" Type="http://schemas.openxmlformats.org/officeDocument/2006/relationships/image" Target="../media/image717.png"/><Relationship Id="rId14" Type="http://schemas.openxmlformats.org/officeDocument/2006/relationships/image" Target="../media/image716.png"/><Relationship Id="rId13" Type="http://schemas.openxmlformats.org/officeDocument/2006/relationships/image" Target="../media/image715.png"/><Relationship Id="rId12" Type="http://schemas.openxmlformats.org/officeDocument/2006/relationships/image" Target="../media/image714.png"/><Relationship Id="rId11" Type="http://schemas.openxmlformats.org/officeDocument/2006/relationships/image" Target="../media/image713.png"/><Relationship Id="rId10" Type="http://schemas.openxmlformats.org/officeDocument/2006/relationships/image" Target="../media/image712.png"/><Relationship Id="rId1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8.png"/><Relationship Id="rId8" Type="http://schemas.openxmlformats.org/officeDocument/2006/relationships/image" Target="../media/image75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2.png"/><Relationship Id="rId12" Type="http://schemas.openxmlformats.org/officeDocument/2006/relationships/image" Target="../media/image761.png"/><Relationship Id="rId11" Type="http://schemas.openxmlformats.org/officeDocument/2006/relationships/image" Target="../media/image760.png"/><Relationship Id="rId10" Type="http://schemas.openxmlformats.org/officeDocument/2006/relationships/image" Target="../media/image759.png"/><Relationship Id="rId1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5.png"/><Relationship Id="rId8" Type="http://schemas.openxmlformats.org/officeDocument/2006/relationships/image" Target="../media/image244.png"/><Relationship Id="rId7" Type="http://schemas.openxmlformats.org/officeDocument/2006/relationships/image" Target="../media/image764.png"/><Relationship Id="rId6" Type="http://schemas.openxmlformats.org/officeDocument/2006/relationships/image" Target="../media/image763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6.png"/><Relationship Id="rId1" Type="http://schemas.openxmlformats.org/officeDocument/2006/relationships/image" Target="../media/image2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8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9.png"/><Relationship Id="rId1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76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80.png"/><Relationship Id="rId10" Type="http://schemas.openxmlformats.org/officeDocument/2006/relationships/image" Target="../media/image779.png"/><Relationship Id="rId1" Type="http://schemas.openxmlformats.org/officeDocument/2006/relationships/image" Target="../media/image2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1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2.png"/><Relationship Id="rId1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png"/><Relationship Id="rId8" Type="http://schemas.openxmlformats.org/officeDocument/2006/relationships/image" Target="../media/image78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6.png"/><Relationship Id="rId8" Type="http://schemas.openxmlformats.org/officeDocument/2006/relationships/image" Target="../media/image78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245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5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5.png"/><Relationship Id="rId8" Type="http://schemas.openxmlformats.org/officeDocument/2006/relationships/image" Target="../media/image794.png"/><Relationship Id="rId7" Type="http://schemas.openxmlformats.org/officeDocument/2006/relationships/image" Target="../media/image693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796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9.png"/><Relationship Id="rId7" Type="http://schemas.openxmlformats.org/officeDocument/2006/relationships/image" Target="../media/image796.png"/><Relationship Id="rId6" Type="http://schemas.openxmlformats.org/officeDocument/2006/relationships/image" Target="../media/image787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8.png"/><Relationship Id="rId17" Type="http://schemas.openxmlformats.org/officeDocument/2006/relationships/image" Target="../media/image807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6.png"/><Relationship Id="rId14" Type="http://schemas.openxmlformats.org/officeDocument/2006/relationships/image" Target="../media/image805.png"/><Relationship Id="rId13" Type="http://schemas.openxmlformats.org/officeDocument/2006/relationships/image" Target="../media/image804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3.png"/><Relationship Id="rId10" Type="http://schemas.openxmlformats.org/officeDocument/2006/relationships/image" Target="../media/image802.png"/><Relationship Id="rId1" Type="http://schemas.openxmlformats.org/officeDocument/2006/relationships/image" Target="../media/image1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2.png"/><Relationship Id="rId8" Type="http://schemas.openxmlformats.org/officeDocument/2006/relationships/image" Target="../media/image811.png"/><Relationship Id="rId7" Type="http://schemas.openxmlformats.org/officeDocument/2006/relationships/image" Target="../media/image810.png"/><Relationship Id="rId6" Type="http://schemas.openxmlformats.org/officeDocument/2006/relationships/image" Target="../media/image80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17.png"/><Relationship Id="rId13" Type="http://schemas.openxmlformats.org/officeDocument/2006/relationships/image" Target="../media/image816.png"/><Relationship Id="rId12" Type="http://schemas.openxmlformats.org/officeDocument/2006/relationships/image" Target="../media/image815.png"/><Relationship Id="rId11" Type="http://schemas.openxmlformats.org/officeDocument/2006/relationships/image" Target="../media/image814.png"/><Relationship Id="rId10" Type="http://schemas.openxmlformats.org/officeDocument/2006/relationships/image" Target="../media/image813.png"/><Relationship Id="rId1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2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9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6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6.png"/><Relationship Id="rId18" Type="http://schemas.openxmlformats.org/officeDocument/2006/relationships/image" Target="../media/image125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3.png"/><Relationship Id="rId12" Type="http://schemas.openxmlformats.org/officeDocument/2006/relationships/image" Target="../media/image132.png"/><Relationship Id="rId11" Type="http://schemas.openxmlformats.org/officeDocument/2006/relationships/image" Target="../media/image131.png"/><Relationship Id="rId10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2.png"/><Relationship Id="rId14" Type="http://schemas.openxmlformats.org/officeDocument/2006/relationships/image" Target="../media/image151.png"/><Relationship Id="rId13" Type="http://schemas.openxmlformats.org/officeDocument/2006/relationships/image" Target="../media/image150.png"/><Relationship Id="rId12" Type="http://schemas.openxmlformats.org/officeDocument/2006/relationships/image" Target="../media/image149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53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4.png"/><Relationship Id="rId25" Type="http://schemas.openxmlformats.org/officeDocument/2006/relationships/image" Target="../media/image163.png"/><Relationship Id="rId24" Type="http://schemas.openxmlformats.org/officeDocument/2006/relationships/image" Target="../media/image162.png"/><Relationship Id="rId23" Type="http://schemas.openxmlformats.org/officeDocument/2006/relationships/image" Target="../media/image161.png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8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3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" Type="http://schemas.openxmlformats.org/officeDocument/2006/relationships/image" Target="../media/image18.png"/><Relationship Id="rId29" Type="http://schemas.openxmlformats.org/officeDocument/2006/relationships/image" Target="../media/image220.png"/><Relationship Id="rId28" Type="http://schemas.openxmlformats.org/officeDocument/2006/relationships/image" Target="../media/image219.png"/><Relationship Id="rId27" Type="http://schemas.openxmlformats.org/officeDocument/2006/relationships/image" Target="../media/image194.png"/><Relationship Id="rId26" Type="http://schemas.openxmlformats.org/officeDocument/2006/relationships/image" Target="../media/image218.png"/><Relationship Id="rId25" Type="http://schemas.openxmlformats.org/officeDocument/2006/relationships/image" Target="../media/image217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22" Type="http://schemas.openxmlformats.org/officeDocument/2006/relationships/image" Target="../media/image214.png"/><Relationship Id="rId21" Type="http://schemas.openxmlformats.org/officeDocument/2006/relationships/image" Target="../media/image213.png"/><Relationship Id="rId20" Type="http://schemas.openxmlformats.org/officeDocument/2006/relationships/image" Target="../media/image212.png"/><Relationship Id="rId2" Type="http://schemas.openxmlformats.org/officeDocument/2006/relationships/image" Target="../media/image17.png"/><Relationship Id="rId19" Type="http://schemas.openxmlformats.org/officeDocument/2006/relationships/image" Target="../media/image211.png"/><Relationship Id="rId18" Type="http://schemas.openxmlformats.org/officeDocument/2006/relationships/image" Target="../media/image210.png"/><Relationship Id="rId17" Type="http://schemas.openxmlformats.org/officeDocument/2006/relationships/image" Target="../media/image209.png"/><Relationship Id="rId16" Type="http://schemas.openxmlformats.org/officeDocument/2006/relationships/image" Target="../media/image208.png"/><Relationship Id="rId15" Type="http://schemas.openxmlformats.org/officeDocument/2006/relationships/image" Target="../media/image207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7.png"/><Relationship Id="rId7" Type="http://schemas.openxmlformats.org/officeDocument/2006/relationships/image" Target="../media/image236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1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4.png"/><Relationship Id="rId1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image" Target="../media/image266.png"/><Relationship Id="rId7" Type="http://schemas.openxmlformats.org/officeDocument/2006/relationships/image" Target="../media/image26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9.png"/><Relationship Id="rId30" Type="http://schemas.openxmlformats.org/officeDocument/2006/relationships/image" Target="../media/image288.png"/><Relationship Id="rId3" Type="http://schemas.openxmlformats.org/officeDocument/2006/relationships/image" Target="../media/image241.png"/><Relationship Id="rId29" Type="http://schemas.openxmlformats.org/officeDocument/2006/relationships/image" Target="../media/image287.png"/><Relationship Id="rId28" Type="http://schemas.openxmlformats.org/officeDocument/2006/relationships/image" Target="../media/image286.png"/><Relationship Id="rId27" Type="http://schemas.openxmlformats.org/officeDocument/2006/relationships/image" Target="../media/image285.png"/><Relationship Id="rId26" Type="http://schemas.openxmlformats.org/officeDocument/2006/relationships/image" Target="../media/image284.png"/><Relationship Id="rId25" Type="http://schemas.openxmlformats.org/officeDocument/2006/relationships/image" Target="../media/image283.png"/><Relationship Id="rId24" Type="http://schemas.openxmlformats.org/officeDocument/2006/relationships/image" Target="../media/image282.png"/><Relationship Id="rId23" Type="http://schemas.openxmlformats.org/officeDocument/2006/relationships/image" Target="../media/image281.png"/><Relationship Id="rId22" Type="http://schemas.openxmlformats.org/officeDocument/2006/relationships/image" Target="../media/image280.png"/><Relationship Id="rId21" Type="http://schemas.openxmlformats.org/officeDocument/2006/relationships/image" Target="../media/image279.png"/><Relationship Id="rId20" Type="http://schemas.openxmlformats.org/officeDocument/2006/relationships/image" Target="../media/image278.png"/><Relationship Id="rId2" Type="http://schemas.openxmlformats.org/officeDocument/2006/relationships/image" Target="../media/image240.png"/><Relationship Id="rId19" Type="http://schemas.openxmlformats.org/officeDocument/2006/relationships/image" Target="../media/image277.png"/><Relationship Id="rId18" Type="http://schemas.openxmlformats.org/officeDocument/2006/relationships/image" Target="../media/image276.png"/><Relationship Id="rId17" Type="http://schemas.openxmlformats.org/officeDocument/2006/relationships/image" Target="../media/image275.png"/><Relationship Id="rId16" Type="http://schemas.openxmlformats.org/officeDocument/2006/relationships/image" Target="../media/image274.png"/><Relationship Id="rId15" Type="http://schemas.openxmlformats.org/officeDocument/2006/relationships/image" Target="../media/image273.png"/><Relationship Id="rId14" Type="http://schemas.openxmlformats.org/officeDocument/2006/relationships/image" Target="../media/image272.png"/><Relationship Id="rId13" Type="http://schemas.openxmlformats.org/officeDocument/2006/relationships/image" Target="../media/image271.png"/><Relationship Id="rId12" Type="http://schemas.openxmlformats.org/officeDocument/2006/relationships/image" Target="../media/image270.png"/><Relationship Id="rId11" Type="http://schemas.openxmlformats.org/officeDocument/2006/relationships/image" Target="../media/image269.png"/><Relationship Id="rId10" Type="http://schemas.openxmlformats.org/officeDocument/2006/relationships/image" Target="../media/image268.png"/><Relationship Id="rId1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3.png"/><Relationship Id="rId42" Type="http://schemas.openxmlformats.org/officeDocument/2006/relationships/image" Target="../media/image322.png"/><Relationship Id="rId41" Type="http://schemas.openxmlformats.org/officeDocument/2006/relationships/image" Target="../media/image321.png"/><Relationship Id="rId40" Type="http://schemas.openxmlformats.org/officeDocument/2006/relationships/image" Target="../media/image320.png"/><Relationship Id="rId4" Type="http://schemas.openxmlformats.org/officeDocument/2006/relationships/image" Target="../media/image242.png"/><Relationship Id="rId39" Type="http://schemas.openxmlformats.org/officeDocument/2006/relationships/image" Target="../media/image319.png"/><Relationship Id="rId38" Type="http://schemas.openxmlformats.org/officeDocument/2006/relationships/image" Target="../media/image318.png"/><Relationship Id="rId37" Type="http://schemas.openxmlformats.org/officeDocument/2006/relationships/image" Target="../media/image317.png"/><Relationship Id="rId36" Type="http://schemas.openxmlformats.org/officeDocument/2006/relationships/image" Target="../media/image316.png"/><Relationship Id="rId35" Type="http://schemas.openxmlformats.org/officeDocument/2006/relationships/image" Target="../media/image315.png"/><Relationship Id="rId34" Type="http://schemas.openxmlformats.org/officeDocument/2006/relationships/image" Target="../media/image314.png"/><Relationship Id="rId33" Type="http://schemas.openxmlformats.org/officeDocument/2006/relationships/image" Target="../media/image269.png"/><Relationship Id="rId32" Type="http://schemas.openxmlformats.org/officeDocument/2006/relationships/image" Target="../media/image270.png"/><Relationship Id="rId31" Type="http://schemas.openxmlformats.org/officeDocument/2006/relationships/image" Target="../media/image313.png"/><Relationship Id="rId30" Type="http://schemas.openxmlformats.org/officeDocument/2006/relationships/image" Target="../media/image312.png"/><Relationship Id="rId3" Type="http://schemas.openxmlformats.org/officeDocument/2006/relationships/image" Target="../media/image241.png"/><Relationship Id="rId29" Type="http://schemas.openxmlformats.org/officeDocument/2006/relationships/image" Target="../media/image311.png"/><Relationship Id="rId28" Type="http://schemas.openxmlformats.org/officeDocument/2006/relationships/image" Target="../media/image310.png"/><Relationship Id="rId27" Type="http://schemas.openxmlformats.org/officeDocument/2006/relationships/image" Target="../media/image309.png"/><Relationship Id="rId26" Type="http://schemas.openxmlformats.org/officeDocument/2006/relationships/image" Target="../media/image308.png"/><Relationship Id="rId25" Type="http://schemas.openxmlformats.org/officeDocument/2006/relationships/image" Target="../media/image307.png"/><Relationship Id="rId24" Type="http://schemas.openxmlformats.org/officeDocument/2006/relationships/image" Target="../media/image287.png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image" Target="../media/image304.png"/><Relationship Id="rId20" Type="http://schemas.openxmlformats.org/officeDocument/2006/relationships/image" Target="../media/image303.png"/><Relationship Id="rId2" Type="http://schemas.openxmlformats.org/officeDocument/2006/relationships/image" Target="../media/image240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Relationship Id="rId17" Type="http://schemas.openxmlformats.org/officeDocument/2006/relationships/image" Target="../media/image288.png"/><Relationship Id="rId16" Type="http://schemas.openxmlformats.org/officeDocument/2006/relationships/image" Target="../media/image300.png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5.png"/><Relationship Id="rId1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7.png"/><Relationship Id="rId8" Type="http://schemas.openxmlformats.org/officeDocument/2006/relationships/image" Target="../media/image57.png"/><Relationship Id="rId7" Type="http://schemas.openxmlformats.org/officeDocument/2006/relationships/image" Target="../media/image3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337.png"/><Relationship Id="rId18" Type="http://schemas.openxmlformats.org/officeDocument/2006/relationships/image" Target="../media/image336.png"/><Relationship Id="rId17" Type="http://schemas.openxmlformats.org/officeDocument/2006/relationships/image" Target="../media/image335.png"/><Relationship Id="rId16" Type="http://schemas.openxmlformats.org/officeDocument/2006/relationships/image" Target="../media/image334.png"/><Relationship Id="rId15" Type="http://schemas.openxmlformats.org/officeDocument/2006/relationships/image" Target="../media/image333.png"/><Relationship Id="rId14" Type="http://schemas.openxmlformats.org/officeDocument/2006/relationships/image" Target="../media/image332.png"/><Relationship Id="rId13" Type="http://schemas.openxmlformats.org/officeDocument/2006/relationships/image" Target="../media/image331.png"/><Relationship Id="rId12" Type="http://schemas.openxmlformats.org/officeDocument/2006/relationships/image" Target="../media/image330.png"/><Relationship Id="rId11" Type="http://schemas.openxmlformats.org/officeDocument/2006/relationships/image" Target="../media/image329.png"/><Relationship Id="rId10" Type="http://schemas.openxmlformats.org/officeDocument/2006/relationships/image" Target="../media/image328.png"/><Relationship Id="rId1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51.png"/><Relationship Id="rId16" Type="http://schemas.openxmlformats.org/officeDocument/2006/relationships/image" Target="../media/image350.png"/><Relationship Id="rId15" Type="http://schemas.openxmlformats.org/officeDocument/2006/relationships/image" Target="../media/image349.png"/><Relationship Id="rId14" Type="http://schemas.openxmlformats.org/officeDocument/2006/relationships/image" Target="../media/image348.png"/><Relationship Id="rId13" Type="http://schemas.openxmlformats.org/officeDocument/2006/relationships/image" Target="../media/image347.png"/><Relationship Id="rId12" Type="http://schemas.openxmlformats.org/officeDocument/2006/relationships/image" Target="../media/image346.png"/><Relationship Id="rId11" Type="http://schemas.openxmlformats.org/officeDocument/2006/relationships/image" Target="../media/image345.png"/><Relationship Id="rId10" Type="http://schemas.openxmlformats.org/officeDocument/2006/relationships/image" Target="../media/image344.png"/><Relationship Id="rId1" Type="http://schemas.openxmlformats.org/officeDocument/2006/relationships/image" Target="../media/image23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3.png"/><Relationship Id="rId8" Type="http://schemas.openxmlformats.org/officeDocument/2006/relationships/image" Target="../media/image352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6.png"/><Relationship Id="rId8" Type="http://schemas.openxmlformats.org/officeDocument/2006/relationships/image" Target="../media/image355.png"/><Relationship Id="rId7" Type="http://schemas.openxmlformats.org/officeDocument/2006/relationships/image" Target="../media/image35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3.png"/><Relationship Id="rId36" Type="http://schemas.openxmlformats.org/officeDocument/2006/relationships/image" Target="../media/image382.png"/><Relationship Id="rId35" Type="http://schemas.openxmlformats.org/officeDocument/2006/relationships/image" Target="../media/image381.png"/><Relationship Id="rId34" Type="http://schemas.openxmlformats.org/officeDocument/2006/relationships/image" Target="../media/image380.png"/><Relationship Id="rId33" Type="http://schemas.openxmlformats.org/officeDocument/2006/relationships/image" Target="../media/image379.png"/><Relationship Id="rId32" Type="http://schemas.openxmlformats.org/officeDocument/2006/relationships/image" Target="../media/image378.png"/><Relationship Id="rId31" Type="http://schemas.openxmlformats.org/officeDocument/2006/relationships/image" Target="../media/image377.png"/><Relationship Id="rId30" Type="http://schemas.openxmlformats.org/officeDocument/2006/relationships/image" Target="../media/image376.png"/><Relationship Id="rId3" Type="http://schemas.openxmlformats.org/officeDocument/2006/relationships/image" Target="../media/image241.png"/><Relationship Id="rId29" Type="http://schemas.openxmlformats.org/officeDocument/2006/relationships/image" Target="../media/image375.png"/><Relationship Id="rId28" Type="http://schemas.openxmlformats.org/officeDocument/2006/relationships/image" Target="../media/image374.png"/><Relationship Id="rId27" Type="http://schemas.openxmlformats.org/officeDocument/2006/relationships/image" Target="../media/image373.png"/><Relationship Id="rId26" Type="http://schemas.openxmlformats.org/officeDocument/2006/relationships/image" Target="../media/image372.png"/><Relationship Id="rId25" Type="http://schemas.openxmlformats.org/officeDocument/2006/relationships/image" Target="../media/image371.png"/><Relationship Id="rId24" Type="http://schemas.openxmlformats.org/officeDocument/2006/relationships/image" Target="../media/image370.png"/><Relationship Id="rId23" Type="http://schemas.openxmlformats.org/officeDocument/2006/relationships/image" Target="../media/image369.png"/><Relationship Id="rId22" Type="http://schemas.openxmlformats.org/officeDocument/2006/relationships/image" Target="../media/image368.png"/><Relationship Id="rId21" Type="http://schemas.openxmlformats.org/officeDocument/2006/relationships/image" Target="../media/image367.png"/><Relationship Id="rId20" Type="http://schemas.openxmlformats.org/officeDocument/2006/relationships/image" Target="../media/image366.png"/><Relationship Id="rId2" Type="http://schemas.openxmlformats.org/officeDocument/2006/relationships/image" Target="../media/image240.png"/><Relationship Id="rId19" Type="http://schemas.openxmlformats.org/officeDocument/2006/relationships/image" Target="../media/image365.png"/><Relationship Id="rId18" Type="http://schemas.openxmlformats.org/officeDocument/2006/relationships/image" Target="../media/image364.png"/><Relationship Id="rId17" Type="http://schemas.openxmlformats.org/officeDocument/2006/relationships/image" Target="../media/image363.png"/><Relationship Id="rId16" Type="http://schemas.openxmlformats.org/officeDocument/2006/relationships/image" Target="../media/image362.png"/><Relationship Id="rId15" Type="http://schemas.openxmlformats.org/officeDocument/2006/relationships/image" Target="../media/image361.png"/><Relationship Id="rId14" Type="http://schemas.openxmlformats.org/officeDocument/2006/relationships/image" Target="../media/image360.png"/><Relationship Id="rId13" Type="http://schemas.openxmlformats.org/officeDocument/2006/relationships/image" Target="../media/image359.png"/><Relationship Id="rId12" Type="http://schemas.openxmlformats.org/officeDocument/2006/relationships/image" Target="../media/image358.png"/><Relationship Id="rId11" Type="http://schemas.openxmlformats.org/officeDocument/2006/relationships/image" Target="../media/image270.png"/><Relationship Id="rId10" Type="http://schemas.openxmlformats.org/officeDocument/2006/relationships/image" Target="../media/image357.png"/><Relationship Id="rId1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9.png"/><Relationship Id="rId8" Type="http://schemas.openxmlformats.org/officeDocument/2006/relationships/image" Target="../media/image368.png"/><Relationship Id="rId7" Type="http://schemas.openxmlformats.org/officeDocument/2006/relationships/image" Target="../media/image367.png"/><Relationship Id="rId6" Type="http://schemas.openxmlformats.org/officeDocument/2006/relationships/image" Target="../media/image38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5.png"/><Relationship Id="rId34" Type="http://schemas.openxmlformats.org/officeDocument/2006/relationships/image" Target="../media/image394.png"/><Relationship Id="rId33" Type="http://schemas.openxmlformats.org/officeDocument/2006/relationships/image" Target="../media/image393.png"/><Relationship Id="rId32" Type="http://schemas.openxmlformats.org/officeDocument/2006/relationships/image" Target="../media/image270.png"/><Relationship Id="rId31" Type="http://schemas.openxmlformats.org/officeDocument/2006/relationships/image" Target="../media/image269.png"/><Relationship Id="rId30" Type="http://schemas.openxmlformats.org/officeDocument/2006/relationships/image" Target="../media/image392.png"/><Relationship Id="rId3" Type="http://schemas.openxmlformats.org/officeDocument/2006/relationships/image" Target="../media/image241.png"/><Relationship Id="rId29" Type="http://schemas.openxmlformats.org/officeDocument/2006/relationships/image" Target="../media/image391.png"/><Relationship Id="rId28" Type="http://schemas.openxmlformats.org/officeDocument/2006/relationships/image" Target="../media/image390.png"/><Relationship Id="rId27" Type="http://schemas.openxmlformats.org/officeDocument/2006/relationships/image" Target="../media/image383.png"/><Relationship Id="rId26" Type="http://schemas.openxmlformats.org/officeDocument/2006/relationships/image" Target="../media/image389.png"/><Relationship Id="rId25" Type="http://schemas.openxmlformats.org/officeDocument/2006/relationships/image" Target="../media/image382.png"/><Relationship Id="rId24" Type="http://schemas.openxmlformats.org/officeDocument/2006/relationships/image" Target="../media/image381.png"/><Relationship Id="rId23" Type="http://schemas.openxmlformats.org/officeDocument/2006/relationships/image" Target="../media/image380.png"/><Relationship Id="rId22" Type="http://schemas.openxmlformats.org/officeDocument/2006/relationships/image" Target="../media/image379.png"/><Relationship Id="rId21" Type="http://schemas.openxmlformats.org/officeDocument/2006/relationships/image" Target="../media/image378.png"/><Relationship Id="rId20" Type="http://schemas.openxmlformats.org/officeDocument/2006/relationships/image" Target="../media/image388.png"/><Relationship Id="rId2" Type="http://schemas.openxmlformats.org/officeDocument/2006/relationships/image" Target="../media/image240.png"/><Relationship Id="rId19" Type="http://schemas.openxmlformats.org/officeDocument/2006/relationships/image" Target="../media/image387.png"/><Relationship Id="rId18" Type="http://schemas.openxmlformats.org/officeDocument/2006/relationships/image" Target="../media/image386.png"/><Relationship Id="rId17" Type="http://schemas.openxmlformats.org/officeDocument/2006/relationships/image" Target="../media/image385.png"/><Relationship Id="rId16" Type="http://schemas.openxmlformats.org/officeDocument/2006/relationships/image" Target="../media/image376.png"/><Relationship Id="rId15" Type="http://schemas.openxmlformats.org/officeDocument/2006/relationships/image" Target="../media/image375.png"/><Relationship Id="rId14" Type="http://schemas.openxmlformats.org/officeDocument/2006/relationships/image" Target="../media/image374.png"/><Relationship Id="rId13" Type="http://schemas.openxmlformats.org/officeDocument/2006/relationships/image" Target="../media/image373.png"/><Relationship Id="rId12" Type="http://schemas.openxmlformats.org/officeDocument/2006/relationships/image" Target="../media/image372.png"/><Relationship Id="rId11" Type="http://schemas.openxmlformats.org/officeDocument/2006/relationships/image" Target="../media/image371.png"/><Relationship Id="rId10" Type="http://schemas.openxmlformats.org/officeDocument/2006/relationships/image" Target="../media/image370.png"/><Relationship Id="rId1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png"/><Relationship Id="rId8" Type="http://schemas.openxmlformats.org/officeDocument/2006/relationships/image" Target="../media/image397.png"/><Relationship Id="rId7" Type="http://schemas.openxmlformats.org/officeDocument/2006/relationships/image" Target="../media/image39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407.png"/><Relationship Id="rId18" Type="http://schemas.openxmlformats.org/officeDocument/2006/relationships/image" Target="../media/image406.png"/><Relationship Id="rId17" Type="http://schemas.openxmlformats.org/officeDocument/2006/relationships/image" Target="../media/image405.png"/><Relationship Id="rId16" Type="http://schemas.openxmlformats.org/officeDocument/2006/relationships/image" Target="../media/image404.png"/><Relationship Id="rId15" Type="http://schemas.openxmlformats.org/officeDocument/2006/relationships/image" Target="../media/image403.png"/><Relationship Id="rId14" Type="http://schemas.openxmlformats.org/officeDocument/2006/relationships/image" Target="../media/image402.png"/><Relationship Id="rId13" Type="http://schemas.openxmlformats.org/officeDocument/2006/relationships/image" Target="../media/image401.png"/><Relationship Id="rId12" Type="http://schemas.openxmlformats.org/officeDocument/2006/relationships/image" Target="../media/image270.png"/><Relationship Id="rId11" Type="http://schemas.openxmlformats.org/officeDocument/2006/relationships/image" Target="../media/image400.png"/><Relationship Id="rId10" Type="http://schemas.openxmlformats.org/officeDocument/2006/relationships/image" Target="../media/image399.png"/><Relationship Id="rId1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9.png"/><Relationship Id="rId8" Type="http://schemas.openxmlformats.org/officeDocument/2006/relationships/image" Target="../media/image398.png"/><Relationship Id="rId7" Type="http://schemas.openxmlformats.org/officeDocument/2006/relationships/image" Target="../media/image40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3.png"/><Relationship Id="rId33" Type="http://schemas.openxmlformats.org/officeDocument/2006/relationships/image" Target="../media/image432.png"/><Relationship Id="rId32" Type="http://schemas.openxmlformats.org/officeDocument/2006/relationships/image" Target="../media/image431.png"/><Relationship Id="rId31" Type="http://schemas.openxmlformats.org/officeDocument/2006/relationships/image" Target="../media/image430.png"/><Relationship Id="rId30" Type="http://schemas.openxmlformats.org/officeDocument/2006/relationships/image" Target="../media/image429.png"/><Relationship Id="rId3" Type="http://schemas.openxmlformats.org/officeDocument/2006/relationships/image" Target="../media/image241.png"/><Relationship Id="rId29" Type="http://schemas.openxmlformats.org/officeDocument/2006/relationships/image" Target="../media/image428.png"/><Relationship Id="rId28" Type="http://schemas.openxmlformats.org/officeDocument/2006/relationships/image" Target="../media/image427.png"/><Relationship Id="rId27" Type="http://schemas.openxmlformats.org/officeDocument/2006/relationships/image" Target="../media/image426.png"/><Relationship Id="rId26" Type="http://schemas.openxmlformats.org/officeDocument/2006/relationships/image" Target="../media/image425.png"/><Relationship Id="rId25" Type="http://schemas.openxmlformats.org/officeDocument/2006/relationships/image" Target="../media/image424.png"/><Relationship Id="rId24" Type="http://schemas.openxmlformats.org/officeDocument/2006/relationships/image" Target="../media/image423.png"/><Relationship Id="rId23" Type="http://schemas.openxmlformats.org/officeDocument/2006/relationships/image" Target="../media/image422.png"/><Relationship Id="rId22" Type="http://schemas.openxmlformats.org/officeDocument/2006/relationships/image" Target="../media/image421.png"/><Relationship Id="rId21" Type="http://schemas.openxmlformats.org/officeDocument/2006/relationships/image" Target="../media/image420.png"/><Relationship Id="rId20" Type="http://schemas.openxmlformats.org/officeDocument/2006/relationships/image" Target="../media/image419.png"/><Relationship Id="rId2" Type="http://schemas.openxmlformats.org/officeDocument/2006/relationships/image" Target="../media/image240.png"/><Relationship Id="rId19" Type="http://schemas.openxmlformats.org/officeDocument/2006/relationships/image" Target="../media/image383.png"/><Relationship Id="rId18" Type="http://schemas.openxmlformats.org/officeDocument/2006/relationships/image" Target="../media/image418.png"/><Relationship Id="rId17" Type="http://schemas.openxmlformats.org/officeDocument/2006/relationships/image" Target="../media/image417.png"/><Relationship Id="rId16" Type="http://schemas.openxmlformats.org/officeDocument/2006/relationships/image" Target="../media/image416.png"/><Relationship Id="rId15" Type="http://schemas.openxmlformats.org/officeDocument/2006/relationships/image" Target="../media/image415.png"/><Relationship Id="rId14" Type="http://schemas.openxmlformats.org/officeDocument/2006/relationships/image" Target="../media/image414.png"/><Relationship Id="rId13" Type="http://schemas.openxmlformats.org/officeDocument/2006/relationships/image" Target="../media/image413.png"/><Relationship Id="rId12" Type="http://schemas.openxmlformats.org/officeDocument/2006/relationships/image" Target="../media/image412.png"/><Relationship Id="rId11" Type="http://schemas.openxmlformats.org/officeDocument/2006/relationships/image" Target="../media/image411.png"/><Relationship Id="rId10" Type="http://schemas.openxmlformats.org/officeDocument/2006/relationships/image" Target="../media/image410.png"/><Relationship Id="rId1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5.png"/><Relationship Id="rId8" Type="http://schemas.openxmlformats.org/officeDocument/2006/relationships/image" Target="../media/image43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6.png"/><Relationship Id="rId1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4.png"/><Relationship Id="rId8" Type="http://schemas.openxmlformats.org/officeDocument/2006/relationships/image" Target="../media/image413.png"/><Relationship Id="rId7" Type="http://schemas.openxmlformats.org/officeDocument/2006/relationships/image" Target="../media/image4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41.png"/><Relationship Id="rId22" Type="http://schemas.openxmlformats.org/officeDocument/2006/relationships/image" Target="../media/image440.png"/><Relationship Id="rId21" Type="http://schemas.openxmlformats.org/officeDocument/2006/relationships/image" Target="../media/image439.png"/><Relationship Id="rId20" Type="http://schemas.openxmlformats.org/officeDocument/2006/relationships/image" Target="../media/image438.png"/><Relationship Id="rId2" Type="http://schemas.openxmlformats.org/officeDocument/2006/relationships/image" Target="../media/image240.png"/><Relationship Id="rId19" Type="http://schemas.openxmlformats.org/officeDocument/2006/relationships/image" Target="../media/image424.png"/><Relationship Id="rId18" Type="http://schemas.openxmlformats.org/officeDocument/2006/relationships/image" Target="../media/image423.png"/><Relationship Id="rId17" Type="http://schemas.openxmlformats.org/officeDocument/2006/relationships/image" Target="../media/image422.png"/><Relationship Id="rId16" Type="http://schemas.openxmlformats.org/officeDocument/2006/relationships/image" Target="../media/image421.png"/><Relationship Id="rId15" Type="http://schemas.openxmlformats.org/officeDocument/2006/relationships/image" Target="../media/image420.png"/><Relationship Id="rId14" Type="http://schemas.openxmlformats.org/officeDocument/2006/relationships/image" Target="../media/image419.png"/><Relationship Id="rId13" Type="http://schemas.openxmlformats.org/officeDocument/2006/relationships/image" Target="../media/image383.png"/><Relationship Id="rId12" Type="http://schemas.openxmlformats.org/officeDocument/2006/relationships/image" Target="../media/image418.png"/><Relationship Id="rId11" Type="http://schemas.openxmlformats.org/officeDocument/2006/relationships/image" Target="../media/image417.png"/><Relationship Id="rId10" Type="http://schemas.openxmlformats.org/officeDocument/2006/relationships/image" Target="../media/image416.png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74395" y="1490935"/>
            <a:ext cx="5142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74395" y="1767160"/>
            <a:ext cx="570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74395" y="2043385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74395" y="2319610"/>
            <a:ext cx="5896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74395" y="2595835"/>
            <a:ext cx="3892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394460" y="3113405"/>
            <a:ext cx="58553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2 é o único número primo que é par.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85901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151767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Procedural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27149" y="6038833"/>
            <a:ext cx="243939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Orientada a Objetos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527149" y="6353158"/>
            <a:ext cx="141663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Reflectiva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49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00" y="2914587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7" y="5755137"/>
            <a:ext cx="1723575" cy="526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37017</Words>
  <Application>WPS Presentation</Application>
  <PresentationFormat>On-screen Show (4:3)</PresentationFormat>
  <Paragraphs>2661</Paragraphs>
  <Slides>167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167</vt:i4>
      </vt:variant>
    </vt:vector>
  </HeadingPairs>
  <TitlesOfParts>
    <vt:vector size="177" baseType="lpstr">
      <vt:lpstr>Arial</vt:lpstr>
      <vt:lpstr>SimSun</vt:lpstr>
      <vt:lpstr>Wingdings</vt:lpstr>
      <vt:lpstr>Arial</vt:lpstr>
      <vt:lpstr>Microsoft YaHei</vt:lpstr>
      <vt:lpstr/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igsan</cp:lastModifiedBy>
  <cp:revision>51</cp:revision>
  <dcterms:created xsi:type="dcterms:W3CDTF">2019-04-23T23:48:00Z</dcterms:created>
  <dcterms:modified xsi:type="dcterms:W3CDTF">2019-05-04T20:42:46Z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1046-10.2.0.7646</vt:lpwstr>
  </property>
</Properties>
</file>